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54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86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95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81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72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65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9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77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90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94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C03B-C442-4BE0-A267-3146A53877E9}" type="datetimeFigureOut">
              <a:rPr lang="it-IT" smtClean="0"/>
              <a:t>13/11/2017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02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algn="l"/>
            <a:r>
              <a:rPr lang="it-IT" dirty="0" smtClean="0"/>
              <a:t>1. </a:t>
            </a:r>
            <a:r>
              <a:rPr lang="it-IT" dirty="0" smtClean="0"/>
              <a:t>Le Regioni non esistevano prima che il nostro costituente le inventasse</a:t>
            </a:r>
            <a:r>
              <a:rPr lang="it-IT" dirty="0"/>
              <a:t>.</a:t>
            </a:r>
            <a:r>
              <a:rPr lang="it-IT" dirty="0" smtClean="0"/>
              <a:t> Esistevano solo «stati federali», frutto di un processo storico irripetibile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55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algn="l"/>
            <a:r>
              <a:rPr lang="it-IT" dirty="0"/>
              <a:t>1. Le Regioni non esistevano prima che il nostro costituente le inventasse. Esistevano solo «stati federali», frutto di un processo storico irripetibile</a:t>
            </a:r>
          </a:p>
          <a:p>
            <a:pPr algn="l"/>
            <a:r>
              <a:rPr lang="it-IT" dirty="0" smtClean="0"/>
              <a:t>2. Le Regioni sono state concepite come un «contropotere» politico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2" y="2545491"/>
            <a:ext cx="9300519" cy="856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815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algn="l"/>
            <a:r>
              <a:rPr lang="it-IT" dirty="0"/>
              <a:t>1. Le Regioni non esistevano prima che il nostro costituente le inventasse. Esistevano solo «stati federali», frutto di un processo storico irripetibile</a:t>
            </a:r>
          </a:p>
          <a:p>
            <a:pPr algn="l"/>
            <a:r>
              <a:rPr lang="it-IT" dirty="0" smtClean="0"/>
              <a:t>2. Le Regioni sono state concepite come un «contropotere» politico</a:t>
            </a:r>
          </a:p>
          <a:p>
            <a:pPr algn="l"/>
            <a:endParaRPr lang="it-IT" dirty="0"/>
          </a:p>
          <a:p>
            <a:pPr algn="l"/>
            <a:r>
              <a:rPr lang="it-IT" dirty="0" smtClean="0"/>
              <a:t>3. Solo se munite di «potestà legislativa» le Regioni avrebbero potuto amministrare smarcandosi dall’indirizzo politico della maggioranza parlamentare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2" y="2545491"/>
            <a:ext cx="9300519" cy="856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285102" y="3402227"/>
            <a:ext cx="9300519" cy="1186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259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099" y="1476674"/>
            <a:ext cx="9144000" cy="5249434"/>
          </a:xfrm>
        </p:spPr>
        <p:txBody>
          <a:bodyPr/>
          <a:lstStyle/>
          <a:p>
            <a:pPr algn="l"/>
            <a:r>
              <a:rPr lang="it-IT" dirty="0"/>
              <a:t>1. Le Regioni non esistevano prima che il nostro costituente le inventasse. Esistevano solo «stati federali», frutto di un processo storico irripetibile</a:t>
            </a:r>
          </a:p>
          <a:p>
            <a:pPr algn="l"/>
            <a:r>
              <a:rPr lang="it-IT" dirty="0" smtClean="0"/>
              <a:t>2. Le Regioni sono state concepite come un «contropotere» politico</a:t>
            </a:r>
          </a:p>
          <a:p>
            <a:pPr algn="l"/>
            <a:endParaRPr lang="it-IT" dirty="0"/>
          </a:p>
          <a:p>
            <a:pPr algn="l"/>
            <a:r>
              <a:rPr lang="it-IT" dirty="0" smtClean="0"/>
              <a:t>3. Solo se munite di «potestà legislativa» le Regioni avrebbero potuto amministrare smarcandosi dall’indirizzo politico della maggioranza parlamentare</a:t>
            </a:r>
          </a:p>
          <a:p>
            <a:pPr algn="l"/>
            <a:r>
              <a:rPr lang="it-IT" dirty="0" smtClean="0"/>
              <a:t>4. Per cui tutta l’attenzione della Costituzione è concentrata nelle relazioni tra legislazione statale e legislazione regionale</a:t>
            </a:r>
          </a:p>
          <a:p>
            <a:pPr algn="l"/>
            <a:endParaRPr lang="it-IT" dirty="0"/>
          </a:p>
          <a:p>
            <a:pPr algn="l"/>
            <a:r>
              <a:rPr lang="it-IT" dirty="0" smtClean="0"/>
              <a:t>5. Le Regioni ordinarie, che dovevano essere istituite entro il 1948, lo furono nel 1970. Nel frattempo, solo le Regioni speciali</a:t>
            </a:r>
          </a:p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2" y="2545491"/>
            <a:ext cx="9300519" cy="856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85103" y="1476674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285102" y="3402227"/>
            <a:ext cx="9300519" cy="1186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285101" y="4588476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285100" y="5657292"/>
            <a:ext cx="9300519" cy="10688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558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…nelle precedenti puntate…</vt:lpstr>
      <vt:lpstr>…nelle precedenti puntate…</vt:lpstr>
      <vt:lpstr>…nelle precedenti puntate…</vt:lpstr>
      <vt:lpstr>…nelle precedenti puntate…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…nelle precedenti puntate…</dc:title>
  <dc:creator>roberto bin</dc:creator>
  <cp:lastModifiedBy>roberto bin</cp:lastModifiedBy>
  <cp:revision>6</cp:revision>
  <dcterms:created xsi:type="dcterms:W3CDTF">2015-11-17T09:59:59Z</dcterms:created>
  <dcterms:modified xsi:type="dcterms:W3CDTF">2017-11-13T10:15:20Z</dcterms:modified>
</cp:coreProperties>
</file>